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52" y="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04BA5-10EC-475C-8DE5-51591C2976E4}" type="datetimeFigureOut">
              <a:rPr lang="th-TH" smtClean="0"/>
              <a:t>30/09/69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67E2B-1EC9-40F9-9213-6F6588A9B81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7681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04BA5-10EC-475C-8DE5-51591C2976E4}" type="datetimeFigureOut">
              <a:rPr lang="th-TH" smtClean="0"/>
              <a:t>30/09/69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67E2B-1EC9-40F9-9213-6F6588A9B81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1653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04BA5-10EC-475C-8DE5-51591C2976E4}" type="datetimeFigureOut">
              <a:rPr lang="th-TH" smtClean="0"/>
              <a:t>30/09/69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67E2B-1EC9-40F9-9213-6F6588A9B81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46030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04BA5-10EC-475C-8DE5-51591C2976E4}" type="datetimeFigureOut">
              <a:rPr lang="th-TH" smtClean="0"/>
              <a:t>30/09/69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67E2B-1EC9-40F9-9213-6F6588A9B81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76141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04BA5-10EC-475C-8DE5-51591C2976E4}" type="datetimeFigureOut">
              <a:rPr lang="th-TH" smtClean="0"/>
              <a:t>30/09/69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67E2B-1EC9-40F9-9213-6F6588A9B81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27011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04BA5-10EC-475C-8DE5-51591C2976E4}" type="datetimeFigureOut">
              <a:rPr lang="th-TH" smtClean="0"/>
              <a:t>30/09/69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67E2B-1EC9-40F9-9213-6F6588A9B81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85085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04BA5-10EC-475C-8DE5-51591C2976E4}" type="datetimeFigureOut">
              <a:rPr lang="th-TH" smtClean="0"/>
              <a:t>30/09/69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67E2B-1EC9-40F9-9213-6F6588A9B81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74346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04BA5-10EC-475C-8DE5-51591C2976E4}" type="datetimeFigureOut">
              <a:rPr lang="th-TH" smtClean="0"/>
              <a:t>30/09/69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67E2B-1EC9-40F9-9213-6F6588A9B81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89093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04BA5-10EC-475C-8DE5-51591C2976E4}" type="datetimeFigureOut">
              <a:rPr lang="th-TH" smtClean="0"/>
              <a:t>30/09/69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67E2B-1EC9-40F9-9213-6F6588A9B81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410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04BA5-10EC-475C-8DE5-51591C2976E4}" type="datetimeFigureOut">
              <a:rPr lang="th-TH" smtClean="0"/>
              <a:t>30/09/69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67E2B-1EC9-40F9-9213-6F6588A9B81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6558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04BA5-10EC-475C-8DE5-51591C2976E4}" type="datetimeFigureOut">
              <a:rPr lang="th-TH" smtClean="0"/>
              <a:t>30/09/69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167E2B-1EC9-40F9-9213-6F6588A9B81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71384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04BA5-10EC-475C-8DE5-51591C2976E4}" type="datetimeFigureOut">
              <a:rPr lang="th-TH" smtClean="0"/>
              <a:t>30/09/69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67E2B-1EC9-40F9-9213-6F6588A9B81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3307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9375"/>
                    </a14:imgEffect>
                    <a14:imgEffect>
                      <a14:saturation sat="275000"/>
                    </a14:imgEffect>
                  </a14:imgLayer>
                </a14:imgProps>
              </a:ext>
            </a:extLst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สี่เหลี่ยมผืนผ้า 8"/>
          <p:cNvSpPr/>
          <p:nvPr/>
        </p:nvSpPr>
        <p:spPr>
          <a:xfrm>
            <a:off x="1280592" y="432192"/>
            <a:ext cx="8508769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6000" b="1" cap="none" spc="50" dirty="0">
                <a:ln w="11430"/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องค์การบริหารส่วนตำบลตันหยง</a:t>
            </a:r>
            <a:r>
              <a:rPr lang="th-TH" sz="6000" b="1" cap="none" spc="50" dirty="0" err="1">
                <a:ln w="11430"/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ดาลอ</a:t>
            </a:r>
            <a:endParaRPr lang="th-TH" sz="6000" b="1" cap="none" spc="50" dirty="0">
              <a:ln w="11430"/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344487" y="2258089"/>
            <a:ext cx="7200801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b="1" dirty="0">
                <a:latin typeface="TH SarabunPSK" pitchFamily="34" charset="-34"/>
                <a:cs typeface="TH SarabunPSK" pitchFamily="34" charset="-34"/>
              </a:rPr>
              <a:t> </a:t>
            </a:r>
          </a:p>
          <a:p>
            <a:r>
              <a:rPr lang="th-TH" sz="20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	</a:t>
            </a:r>
            <a:r>
              <a:rPr lang="th-TH" b="1" u="sng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คุณสมบัติ</a:t>
            </a:r>
            <a:r>
              <a:rPr lang="th-TH" sz="24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	</a:t>
            </a:r>
          </a:p>
          <a:p>
            <a:r>
              <a:rPr lang="th-TH" sz="24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1. มีสัญชาติไทย</a:t>
            </a:r>
          </a:p>
          <a:p>
            <a:r>
              <a:rPr lang="th-TH" sz="24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	2. มีภูมิลำเนาในเขตพื้นที่ตำบลตันหยง</a:t>
            </a:r>
            <a:r>
              <a:rPr lang="th-TH" sz="2400" b="1" dirty="0" err="1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ดาลอ</a:t>
            </a:r>
            <a:endParaRPr lang="th-TH" sz="2400" b="1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24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            3. มีบัตรประจำตัวคนพิการ</a:t>
            </a:r>
          </a:p>
          <a:p>
            <a:r>
              <a:rPr lang="th-TH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          4. ไม่เป็นบุคคลที่อยู่ในความอุปการะของสถานสงเคราะห์</a:t>
            </a:r>
          </a:p>
          <a:p>
            <a:r>
              <a:rPr lang="th-TH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             </a:t>
            </a:r>
            <a:r>
              <a:rPr lang="th-TH" sz="24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ตามประกาศของกระทรวงการพัฒนาสังคมและความมั่นคงของมนุษย์ </a:t>
            </a:r>
          </a:p>
          <a:p>
            <a:r>
              <a:rPr lang="th-TH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              </a:t>
            </a: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6354961" y="2258089"/>
            <a:ext cx="352839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b="1" u="sng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โดยเตรียมหลักฐาน ดังนี้</a:t>
            </a:r>
          </a:p>
          <a:p>
            <a:r>
              <a:rPr lang="th-TH" sz="24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1. บัตรประจำตัวคนพิการ </a:t>
            </a:r>
          </a:p>
          <a:p>
            <a:r>
              <a:rPr lang="th-TH" sz="24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2. ทะเบียนบ้าน (ที่เป็นปัจจุบัน) </a:t>
            </a:r>
          </a:p>
          <a:p>
            <a:r>
              <a:rPr lang="th-TH" sz="24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3. สมุดบัญชีเงินฝากธนาคารประเภท     </a:t>
            </a:r>
          </a:p>
          <a:p>
            <a:r>
              <a:rPr lang="th-TH" sz="24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  ออมทรัพย์ของคนพิการ</a:t>
            </a:r>
            <a:endParaRPr lang="th-TH" sz="1400" b="1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550120" y="1519727"/>
            <a:ext cx="88812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เปิดลงทะเบียนเพื่อรับเบี้ยความพิการ ประจำปีงบประมาณ 25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70</a:t>
            </a:r>
            <a:endParaRPr lang="th-TH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37751" y="5814605"/>
            <a:ext cx="9906000" cy="954107"/>
          </a:xfrm>
          <a:prstGeom prst="rect">
            <a:avLst/>
          </a:prstGeom>
          <a:solidFill>
            <a:srgbClr val="FF00FF">
              <a:alpha val="21000"/>
            </a:srgbClr>
          </a:solidFill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     ติดต่อขอลงทะเบียนได้ตั้งแต่ เดือนตุลาคม 256</a:t>
            </a:r>
            <a:r>
              <a:rPr lang="en-US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9</a:t>
            </a:r>
            <a:r>
              <a:rPr lang="th-TH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– กันยายน 25</a:t>
            </a:r>
            <a:r>
              <a:rPr lang="en-US" b="1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70</a:t>
            </a:r>
            <a:r>
              <a:rPr lang="th-TH" b="1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(ในวันและเวลาราชการ) </a:t>
            </a:r>
          </a:p>
          <a:p>
            <a:pPr algn="ctr"/>
            <a:r>
              <a:rPr lang="th-TH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ณ สำนักปลัด องค์การบริหารส่วนตำบลตำบลตันหยง</a:t>
            </a:r>
            <a:r>
              <a:rPr lang="th-TH" b="1" dirty="0" err="1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ดาลอ</a:t>
            </a:r>
            <a:r>
              <a:rPr lang="th-TH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 โทร. </a:t>
            </a:r>
            <a:r>
              <a:rPr lang="th-TH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073-330927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42" y="323905"/>
            <a:ext cx="1123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D974B334-F181-9CB5-E2D1-5874E532D7B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0"/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51712" y="4097575"/>
            <a:ext cx="1816537" cy="181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545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44488" y="1600201"/>
            <a:ext cx="9217023" cy="1180727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th-TH" b="1" dirty="0">
                <a:solidFill>
                  <a:srgbClr val="FF00FF"/>
                </a:solidFill>
                <a:latin typeface="TH SarabunPSK" pitchFamily="34" charset="-34"/>
                <a:cs typeface="TH SarabunPSK" pitchFamily="34" charset="-34"/>
              </a:rPr>
              <a:t>ขอเชิญชวนให้ผู้สูงอายุ ลงทะเบียนเพื่อขอรับเบี้ยยังชีพผู้สูงอายุ </a:t>
            </a:r>
          </a:p>
          <a:p>
            <a:pPr marL="0" indent="0" algn="ctr">
              <a:buNone/>
            </a:pPr>
            <a:r>
              <a:rPr lang="th-TH" b="1" dirty="0">
                <a:solidFill>
                  <a:srgbClr val="FF00FF"/>
                </a:solidFill>
                <a:latin typeface="TH SarabunPSK" pitchFamily="34" charset="-34"/>
                <a:cs typeface="TH SarabunPSK" pitchFamily="34" charset="-34"/>
              </a:rPr>
              <a:t>ประจำปีงบประมาณ 2570 และประจำปีงบประมาณ 2571</a:t>
            </a:r>
          </a:p>
          <a:p>
            <a:pPr marL="0" indent="0" algn="ctr">
              <a:buNone/>
            </a:pPr>
            <a:r>
              <a:rPr lang="th-TH" sz="2400" b="1" dirty="0">
                <a:solidFill>
                  <a:srgbClr val="FF00FF"/>
                </a:solidFill>
                <a:latin typeface="TH SarabunPSK" pitchFamily="34" charset="-34"/>
                <a:cs typeface="TH SarabunPSK" pitchFamily="34" charset="-34"/>
              </a:rPr>
              <a:t>โดยลงทะเบียนและยื่นคำขอรับเงินเบี้ยยังชีพผู้สูงอายุ ตั้งแต่เดือนตุลาคม 2569 - กันยายน 2570 ด้วยตนเอง</a:t>
            </a:r>
          </a:p>
          <a:p>
            <a:pPr marL="0" indent="0" algn="ctr">
              <a:buNone/>
            </a:pPr>
            <a:r>
              <a:rPr lang="th-TH" sz="2600" b="1" dirty="0">
                <a:solidFill>
                  <a:srgbClr val="FF00FF"/>
                </a:solidFill>
                <a:latin typeface="TH SarabunPSK" pitchFamily="34" charset="-34"/>
                <a:cs typeface="TH SarabunPSK" pitchFamily="34" charset="-34"/>
              </a:rPr>
              <a:t>หรือมอบหมายให้ผู้อื่นเป็นผู้ยื่นคอขอรับเงินเบี้ยยังชีพผู้สูงอายุแทน ดังนี้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488" y="322139"/>
            <a:ext cx="1123950" cy="112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ชื่อเรื่อง 4"/>
          <p:cNvSpPr>
            <a:spLocks noGrp="1"/>
          </p:cNvSpPr>
          <p:nvPr>
            <p:ph type="title"/>
          </p:nvPr>
        </p:nvSpPr>
        <p:spPr>
          <a:xfrm>
            <a:off x="1496616" y="444812"/>
            <a:ext cx="790728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th-TH" sz="6000" b="1" cap="none" spc="50" dirty="0">
                <a:ln w="11430"/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5400" b="1" cap="none" spc="50" dirty="0">
                <a:ln w="11430"/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องค์การบริหารส่วนตำบลตันหยง</a:t>
            </a:r>
            <a:r>
              <a:rPr lang="th-TH" sz="5400" b="1" cap="none" spc="50" dirty="0" err="1">
                <a:ln w="11430"/>
                <a:solidFill>
                  <a:srgbClr val="FF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ดาลอ</a:t>
            </a:r>
            <a:endParaRPr lang="th-TH" sz="5400" b="1" cap="none" spc="50" dirty="0">
              <a:ln w="11430"/>
              <a:solidFill>
                <a:srgbClr val="FF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208584" y="2924944"/>
            <a:ext cx="8352927" cy="646331"/>
          </a:xfrm>
          <a:prstGeom prst="rect">
            <a:avLst/>
          </a:prstGeom>
          <a:solidFill>
            <a:srgbClr val="FF00FF">
              <a:alpha val="21000"/>
            </a:srgbClr>
          </a:solidFill>
        </p:spPr>
        <p:txBody>
          <a:bodyPr wrap="square">
            <a:spAutoFit/>
          </a:bodyPr>
          <a:lstStyle/>
          <a:p>
            <a:r>
              <a:rPr lang="th-TH" sz="18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1. มีภูมิลำเนาตามทะเบียนบ้านในพื้นที่ตำบลตันหยงดาลอ หรือผู้ที่ได้ย้ายทะเบียนบ้านมาใหม่ลงทะเบียนทันทีที่ย้าย</a:t>
            </a:r>
          </a:p>
          <a:p>
            <a:r>
              <a:rPr lang="th-TH" sz="18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2. ไม่เป็นผู้ได้รับสวัสดิการ/สิทธิประโยชน์อื่นใดจากหน่วยงานของรัฐ รัฐวิสาหกิจหรือ </a:t>
            </a:r>
            <a:r>
              <a:rPr lang="th-TH" sz="1800" b="1" dirty="0" err="1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อปท</a:t>
            </a:r>
            <a:r>
              <a:rPr lang="th-TH" sz="18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. ณ วันที่มีสิทธิได้รับเงินเบี้ยยังชีพผู้สูงอายุ</a:t>
            </a:r>
            <a:endParaRPr lang="th-TH" sz="1800" b="1" dirty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ลูกศรขวา 6"/>
          <p:cNvSpPr/>
          <p:nvPr/>
        </p:nvSpPr>
        <p:spPr>
          <a:xfrm>
            <a:off x="214560" y="2924943"/>
            <a:ext cx="994023" cy="7192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rgbClr val="FF0000"/>
                </a:solidFill>
              </a:rPr>
              <a:t>คุณสมบัติ</a:t>
            </a:r>
          </a:p>
        </p:txBody>
      </p:sp>
      <p:sp>
        <p:nvSpPr>
          <p:cNvPr id="8" name="สี่เหลี่ยมผืนผ้า 7"/>
          <p:cNvSpPr/>
          <p:nvPr/>
        </p:nvSpPr>
        <p:spPr>
          <a:xfrm>
            <a:off x="1208583" y="3789040"/>
            <a:ext cx="8352927" cy="138499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endParaRPr lang="th-TH" sz="400" b="1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20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1. บัตรประชาชน หรือบัตรอื่นที่ออกโดยหน่วยงานของรัฐที่มีรูปถ่าย</a:t>
            </a:r>
          </a:p>
          <a:p>
            <a:endParaRPr lang="th-TH" sz="800" b="1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20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2. ทะเบียนฉบับเจ้าบ้าน (ที่เป็นปัจจุบัน)</a:t>
            </a:r>
          </a:p>
          <a:p>
            <a:endParaRPr lang="th-TH" sz="800" b="1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  <a:p>
            <a:r>
              <a:rPr lang="th-TH" sz="20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3. สมุดบัญชีเงินฝากธนาคาร ประเภทออมทรัพย์ (ทุกธนาคาร) ในนามผู้มีสิทธิ หรือ ผู้ที่ได้รับมอบอำนาจจากผู้มีสิทธิ</a:t>
            </a:r>
          </a:p>
          <a:p>
            <a:endParaRPr lang="th-TH" sz="400" b="1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ลูกศรขวา 8"/>
          <p:cNvSpPr/>
          <p:nvPr/>
        </p:nvSpPr>
        <p:spPr>
          <a:xfrm>
            <a:off x="196559" y="3789040"/>
            <a:ext cx="994023" cy="7192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600" b="1" dirty="0">
                <a:solidFill>
                  <a:srgbClr val="FF0000"/>
                </a:solidFill>
              </a:rPr>
              <a:t>หลักฐาน</a:t>
            </a:r>
          </a:p>
        </p:txBody>
      </p:sp>
      <p:sp>
        <p:nvSpPr>
          <p:cNvPr id="10" name="สี่เหลี่ยมผืนผ้า 9"/>
          <p:cNvSpPr/>
          <p:nvPr/>
        </p:nvSpPr>
        <p:spPr>
          <a:xfrm>
            <a:off x="1200710" y="5805264"/>
            <a:ext cx="8352927" cy="92333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18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ณ  สำนักปลัด องค์การบริหารส่วนตำบลตันหยง</a:t>
            </a:r>
            <a:r>
              <a:rPr lang="th-TH" sz="1800" b="1" dirty="0" err="1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ดาลอ</a:t>
            </a:r>
            <a:r>
              <a:rPr lang="th-TH" sz="18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 ระหว่างเวลา 08.30 น. -16.30 น.  (ในวันและเวลาราชการ)</a:t>
            </a:r>
          </a:p>
          <a:p>
            <a:pPr algn="ctr"/>
            <a:r>
              <a:rPr lang="th-TH" sz="18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สอบถามรายละเอียดเพิ่มเติมได้ที่  0-73-30927  </a:t>
            </a:r>
          </a:p>
          <a:p>
            <a:pPr algn="ctr"/>
            <a:r>
              <a:rPr lang="th-TH" sz="1800" b="1" dirty="0" err="1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เว็ปไซต์อบต</a:t>
            </a:r>
            <a:r>
              <a:rPr lang="th-TH" sz="18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.</a:t>
            </a:r>
            <a:r>
              <a:rPr lang="en-US" sz="1800" b="1" dirty="0">
                <a:solidFill>
                  <a:srgbClr val="0000CC"/>
                </a:solidFill>
                <a:latin typeface="TH SarabunPSK" pitchFamily="34" charset="-34"/>
                <a:cs typeface="TH SarabunPSK" pitchFamily="34" charset="-34"/>
              </a:rPr>
              <a:t> http://www.tanyongdalo.go.th/</a:t>
            </a:r>
            <a:endParaRPr lang="th-TH" sz="1800" b="1" dirty="0">
              <a:solidFill>
                <a:srgbClr val="0000CC"/>
              </a:solidFill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54861673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360</Words>
  <Application>Microsoft Office PowerPoint</Application>
  <PresentationFormat>กระดาษ A4 (210x297 มม.)</PresentationFormat>
  <Paragraphs>35</Paragraphs>
  <Slides>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2</vt:i4>
      </vt:variant>
    </vt:vector>
  </HeadingPairs>
  <TitlesOfParts>
    <vt:vector size="7" baseType="lpstr">
      <vt:lpstr>Arial</vt:lpstr>
      <vt:lpstr>Calibri</vt:lpstr>
      <vt:lpstr>TH SarabunIT๙</vt:lpstr>
      <vt:lpstr>TH SarabunPSK</vt:lpstr>
      <vt:lpstr>ชุดรูปแบบของ Office</vt:lpstr>
      <vt:lpstr>งานนำเสนอ PowerPoint</vt:lpstr>
      <vt:lpstr> องค์การบริหารส่วนตำบลตันหยงดาลอ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Bim Thunyaned</dc:creator>
  <cp:lastModifiedBy>yohchalee1977@gmail.com</cp:lastModifiedBy>
  <cp:revision>39</cp:revision>
  <dcterms:created xsi:type="dcterms:W3CDTF">2018-08-28T10:40:51Z</dcterms:created>
  <dcterms:modified xsi:type="dcterms:W3CDTF">2026-09-30T08:49:45Z</dcterms:modified>
</cp:coreProperties>
</file>